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2" r:id="rId3"/>
    <p:sldId id="273" r:id="rId4"/>
    <p:sldId id="274" r:id="rId5"/>
    <p:sldId id="275" r:id="rId6"/>
    <p:sldId id="276" r:id="rId7"/>
    <p:sldId id="257" r:id="rId8"/>
    <p:sldId id="258" r:id="rId9"/>
    <p:sldId id="259" r:id="rId10"/>
    <p:sldId id="260" r:id="rId11"/>
    <p:sldId id="261" r:id="rId12"/>
    <p:sldId id="262" r:id="rId13"/>
    <p:sldId id="263" r:id="rId14"/>
    <p:sldId id="264" r:id="rId15"/>
    <p:sldId id="265" r:id="rId16"/>
    <p:sldId id="266" r:id="rId17"/>
    <p:sldId id="267" r:id="rId18"/>
    <p:sldId id="269" r:id="rId19"/>
    <p:sldId id="270"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37"/>
  </p:normalViewPr>
  <p:slideViewPr>
    <p:cSldViewPr snapToGrid="0" snapToObjects="1">
      <p:cViewPr varScale="1">
        <p:scale>
          <a:sx n="108" d="100"/>
          <a:sy n="108" d="100"/>
        </p:scale>
        <p:origin x="73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22BE1-1C22-2842-84FB-25332ECB3D8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DC6B11-36A2-FE41-B67E-26DC0CDBB0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A2EE3C-AFF2-1E48-929D-3FE729F7BE16}"/>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5" name="Footer Placeholder 4">
            <a:extLst>
              <a:ext uri="{FF2B5EF4-FFF2-40B4-BE49-F238E27FC236}">
                <a16:creationId xmlns:a16="http://schemas.microsoft.com/office/drawing/2014/main" id="{94933412-5F47-2F49-AD78-3A84D9EAAF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27D532-B38C-0847-A839-25D2E1C7CAF1}"/>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3257068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E6908-F5BF-3D45-99AE-13EF8598C99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1CA883-0541-2D4D-9FAD-A38813CF849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E0BA69-0ACA-5D43-A905-D33C17FDB7B7}"/>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5" name="Footer Placeholder 4">
            <a:extLst>
              <a:ext uri="{FF2B5EF4-FFF2-40B4-BE49-F238E27FC236}">
                <a16:creationId xmlns:a16="http://schemas.microsoft.com/office/drawing/2014/main" id="{C4A6A541-54A0-0F4B-A653-E1A194A0A6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F57252-7ED1-1A4D-BCF6-07A89D552937}"/>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2763832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7F8DAD-37A8-4541-BDE4-9BBF052FE4D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2E2A98-990C-B24E-9E1E-82A8D284DE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E79C53-9827-AE43-AE8E-558F5C0D1BF5}"/>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5" name="Footer Placeholder 4">
            <a:extLst>
              <a:ext uri="{FF2B5EF4-FFF2-40B4-BE49-F238E27FC236}">
                <a16:creationId xmlns:a16="http://schemas.microsoft.com/office/drawing/2014/main" id="{96ED3452-5675-5B44-BD60-ABA7A94093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D6AC57-0495-0244-9A66-E60C0775D298}"/>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1140556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85C3C-69B4-A04D-94DB-F6B47BDA0C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CF5A10-D005-654E-8D00-A698353C4E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6EF9FA-E4E7-BB46-926D-99492B128583}"/>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5" name="Footer Placeholder 4">
            <a:extLst>
              <a:ext uri="{FF2B5EF4-FFF2-40B4-BE49-F238E27FC236}">
                <a16:creationId xmlns:a16="http://schemas.microsoft.com/office/drawing/2014/main" id="{3BDE2BA3-3723-BA48-A181-CE393401B1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236FCC-CF9E-E449-9DED-999018A9B99F}"/>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4179094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371D9-1C1C-EF44-9DED-EFADF30AC5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C8E757-9498-9A40-9B58-A8CF1ACE20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D717D9-5346-3E43-A9DA-33688EAD6D14}"/>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5" name="Footer Placeholder 4">
            <a:extLst>
              <a:ext uri="{FF2B5EF4-FFF2-40B4-BE49-F238E27FC236}">
                <a16:creationId xmlns:a16="http://schemas.microsoft.com/office/drawing/2014/main" id="{E35B6355-D79B-BE4B-9334-5C15D347EB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EA1402-90F1-E94A-B70A-743F2C8C7852}"/>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2986264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13A5E-1992-AE40-A63B-5E836DF10C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4EDE59-8A01-6446-82B8-445357F4FA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705374C-CA5D-E647-9E2F-D8874FD2AF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116E77-E9E7-F047-ABB7-762B0BDA5821}"/>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6" name="Footer Placeholder 5">
            <a:extLst>
              <a:ext uri="{FF2B5EF4-FFF2-40B4-BE49-F238E27FC236}">
                <a16:creationId xmlns:a16="http://schemas.microsoft.com/office/drawing/2014/main" id="{248AC6C7-A6C9-3649-BFFE-B30F3FEF78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68C514-04C7-0745-93E8-6C2383E2CCFD}"/>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603418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87E6F-CF40-644A-89EC-1F433E885A4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6102726-7BB9-8848-A30F-C8321E39EE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21EE20-5B48-094F-BAFC-18B597DD23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07751B7-68E6-9045-A38C-D2147562BF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CAEB75-2B3C-F748-BA48-3FC4A446B9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A5921F-E54B-634D-AD01-0322CFEBB63B}"/>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8" name="Footer Placeholder 7">
            <a:extLst>
              <a:ext uri="{FF2B5EF4-FFF2-40B4-BE49-F238E27FC236}">
                <a16:creationId xmlns:a16="http://schemas.microsoft.com/office/drawing/2014/main" id="{294D150F-C811-B94D-8127-F67D3BF8BD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8BFB99-1E84-884E-A735-80211FABA7DD}"/>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544323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CBB7E-054C-0949-BA78-513DFE58E6A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49C5C2-0001-AE40-9447-66E45E36103F}"/>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4" name="Footer Placeholder 3">
            <a:extLst>
              <a:ext uri="{FF2B5EF4-FFF2-40B4-BE49-F238E27FC236}">
                <a16:creationId xmlns:a16="http://schemas.microsoft.com/office/drawing/2014/main" id="{9D297805-21B4-124B-876E-3BB63AC6DCC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FA0587-6976-B548-86D4-B0035EB266AB}"/>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286717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DAA8974-3A5F-A540-846A-8F4EF7BCBA23}"/>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3" name="Footer Placeholder 2">
            <a:extLst>
              <a:ext uri="{FF2B5EF4-FFF2-40B4-BE49-F238E27FC236}">
                <a16:creationId xmlns:a16="http://schemas.microsoft.com/office/drawing/2014/main" id="{421CBF3B-2BC0-A741-BA51-51A463877C6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B403651-BCD8-F848-BBC0-176D9741335D}"/>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1184320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354CF-43A6-2C47-B4DF-0635B2DA7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D067B1-0248-AE4D-8A19-AAA972EE67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FC8FED-4793-7942-BFEA-8C16D64C38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58596F-3420-094D-9F0F-D46202BA3BB6}"/>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6" name="Footer Placeholder 5">
            <a:extLst>
              <a:ext uri="{FF2B5EF4-FFF2-40B4-BE49-F238E27FC236}">
                <a16:creationId xmlns:a16="http://schemas.microsoft.com/office/drawing/2014/main" id="{0FB43C44-AA72-7147-9809-F5AC2E1DFE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0FBECF-F4C5-744C-BFC8-AEB9C8C714B3}"/>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1962751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3369A-948A-D345-A9B4-8D731A2B29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FFAF498-DE95-7046-A53C-996491E98A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480B84C-C465-944B-8D8E-AAD405382F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B3C641-8645-8C42-ABCA-F660318F63FD}"/>
              </a:ext>
            </a:extLst>
          </p:cNvPr>
          <p:cNvSpPr>
            <a:spLocks noGrp="1"/>
          </p:cNvSpPr>
          <p:nvPr>
            <p:ph type="dt" sz="half" idx="10"/>
          </p:nvPr>
        </p:nvSpPr>
        <p:spPr/>
        <p:txBody>
          <a:bodyPr/>
          <a:lstStyle/>
          <a:p>
            <a:fld id="{B1AA32A2-15F1-E24C-B9B2-CBC90AAF4C4E}" type="datetimeFigureOut">
              <a:rPr lang="en-US" smtClean="0"/>
              <a:t>5/10/19</a:t>
            </a:fld>
            <a:endParaRPr lang="en-US"/>
          </a:p>
        </p:txBody>
      </p:sp>
      <p:sp>
        <p:nvSpPr>
          <p:cNvPr id="6" name="Footer Placeholder 5">
            <a:extLst>
              <a:ext uri="{FF2B5EF4-FFF2-40B4-BE49-F238E27FC236}">
                <a16:creationId xmlns:a16="http://schemas.microsoft.com/office/drawing/2014/main" id="{A8EA4BD6-E88D-0244-9FC8-50D3539D06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E5D518-DE9F-9547-8E48-A97F06E09816}"/>
              </a:ext>
            </a:extLst>
          </p:cNvPr>
          <p:cNvSpPr>
            <a:spLocks noGrp="1"/>
          </p:cNvSpPr>
          <p:nvPr>
            <p:ph type="sldNum" sz="quarter" idx="12"/>
          </p:nvPr>
        </p:nvSpPr>
        <p:spPr/>
        <p:txBody>
          <a:bodyPr/>
          <a:lstStyle/>
          <a:p>
            <a:fld id="{91B43B4F-594D-6149-8AD2-8E61E505D133}" type="slidenum">
              <a:rPr lang="en-US" smtClean="0"/>
              <a:t>‹#›</a:t>
            </a:fld>
            <a:endParaRPr lang="en-US"/>
          </a:p>
        </p:txBody>
      </p:sp>
    </p:spTree>
    <p:extLst>
      <p:ext uri="{BB962C8B-B14F-4D97-AF65-F5344CB8AC3E}">
        <p14:creationId xmlns:p14="http://schemas.microsoft.com/office/powerpoint/2010/main" val="5845178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F1580C-6FB0-2A4B-BD7D-AB00C57C65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F2D81F-95C2-E44F-A049-FFBCF42603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5C9C50-957E-A747-8743-B335E4D208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AA32A2-15F1-E24C-B9B2-CBC90AAF4C4E}" type="datetimeFigureOut">
              <a:rPr lang="en-US" smtClean="0"/>
              <a:t>5/10/19</a:t>
            </a:fld>
            <a:endParaRPr lang="en-US"/>
          </a:p>
        </p:txBody>
      </p:sp>
      <p:sp>
        <p:nvSpPr>
          <p:cNvPr id="5" name="Footer Placeholder 4">
            <a:extLst>
              <a:ext uri="{FF2B5EF4-FFF2-40B4-BE49-F238E27FC236}">
                <a16:creationId xmlns:a16="http://schemas.microsoft.com/office/drawing/2014/main" id="{528EC4F6-A321-6C46-928C-E44BC80F43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4494B60-62D4-ED46-BF13-B4355D4A4F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B43B4F-594D-6149-8AD2-8E61E505D133}" type="slidenum">
              <a:rPr lang="en-US" smtClean="0"/>
              <a:t>‹#›</a:t>
            </a:fld>
            <a:endParaRPr lang="en-US"/>
          </a:p>
        </p:txBody>
      </p:sp>
    </p:spTree>
    <p:extLst>
      <p:ext uri="{BB962C8B-B14F-4D97-AF65-F5344CB8AC3E}">
        <p14:creationId xmlns:p14="http://schemas.microsoft.com/office/powerpoint/2010/main" val="35802963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BD6E5-157E-AD4F-BDC0-78DE66610FF5}"/>
              </a:ext>
            </a:extLst>
          </p:cNvPr>
          <p:cNvSpPr>
            <a:spLocks noGrp="1"/>
          </p:cNvSpPr>
          <p:nvPr>
            <p:ph type="ctrTitle"/>
          </p:nvPr>
        </p:nvSpPr>
        <p:spPr/>
        <p:txBody>
          <a:bodyPr/>
          <a:lstStyle/>
          <a:p>
            <a:r>
              <a:rPr lang="en-US" dirty="0" err="1"/>
              <a:t>FitBook</a:t>
            </a:r>
            <a:endParaRPr lang="en-US" dirty="0"/>
          </a:p>
        </p:txBody>
      </p:sp>
      <p:sp>
        <p:nvSpPr>
          <p:cNvPr id="3" name="Subtitle 2">
            <a:extLst>
              <a:ext uri="{FF2B5EF4-FFF2-40B4-BE49-F238E27FC236}">
                <a16:creationId xmlns:a16="http://schemas.microsoft.com/office/drawing/2014/main" id="{48010C55-FA21-F947-BFD6-1E084C6AA2E2}"/>
              </a:ext>
            </a:extLst>
          </p:cNvPr>
          <p:cNvSpPr>
            <a:spLocks noGrp="1"/>
          </p:cNvSpPr>
          <p:nvPr>
            <p:ph type="subTitle" idx="1"/>
          </p:nvPr>
        </p:nvSpPr>
        <p:spPr/>
        <p:txBody>
          <a:bodyPr/>
          <a:lstStyle/>
          <a:p>
            <a:r>
              <a:rPr lang="en-US" dirty="0"/>
              <a:t>A collaboration between Anthea Merton and Marcus Mellor</a:t>
            </a:r>
          </a:p>
        </p:txBody>
      </p:sp>
    </p:spTree>
    <p:extLst>
      <p:ext uri="{BB962C8B-B14F-4D97-AF65-F5344CB8AC3E}">
        <p14:creationId xmlns:p14="http://schemas.microsoft.com/office/powerpoint/2010/main" val="3948727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C11103-53BB-554D-8494-9AB9095A7839}"/>
              </a:ext>
            </a:extLst>
          </p:cNvPr>
          <p:cNvPicPr>
            <a:picLocks noChangeAspect="1"/>
          </p:cNvPicPr>
          <p:nvPr/>
        </p:nvPicPr>
        <p:blipFill>
          <a:blip r:embed="rId2"/>
          <a:stretch>
            <a:fillRect/>
          </a:stretch>
        </p:blipFill>
        <p:spPr>
          <a:xfrm>
            <a:off x="0" y="1525075"/>
            <a:ext cx="12192000" cy="3807849"/>
          </a:xfrm>
          <a:prstGeom prst="rect">
            <a:avLst/>
          </a:prstGeom>
        </p:spPr>
      </p:pic>
    </p:spTree>
    <p:extLst>
      <p:ext uri="{BB962C8B-B14F-4D97-AF65-F5344CB8AC3E}">
        <p14:creationId xmlns:p14="http://schemas.microsoft.com/office/powerpoint/2010/main" val="360737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337D294-0A9A-2C4A-9791-C42DECD6475B}"/>
              </a:ext>
            </a:extLst>
          </p:cNvPr>
          <p:cNvPicPr>
            <a:picLocks noChangeAspect="1"/>
          </p:cNvPicPr>
          <p:nvPr/>
        </p:nvPicPr>
        <p:blipFill>
          <a:blip r:embed="rId2"/>
          <a:stretch>
            <a:fillRect/>
          </a:stretch>
        </p:blipFill>
        <p:spPr>
          <a:xfrm>
            <a:off x="0" y="1480794"/>
            <a:ext cx="12192000" cy="3896412"/>
          </a:xfrm>
          <a:prstGeom prst="rect">
            <a:avLst/>
          </a:prstGeom>
        </p:spPr>
      </p:pic>
    </p:spTree>
    <p:extLst>
      <p:ext uri="{BB962C8B-B14F-4D97-AF65-F5344CB8AC3E}">
        <p14:creationId xmlns:p14="http://schemas.microsoft.com/office/powerpoint/2010/main" val="769443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A85822-45E6-A041-AF67-A6085CB03794}"/>
              </a:ext>
            </a:extLst>
          </p:cNvPr>
          <p:cNvPicPr>
            <a:picLocks noChangeAspect="1"/>
          </p:cNvPicPr>
          <p:nvPr/>
        </p:nvPicPr>
        <p:blipFill>
          <a:blip r:embed="rId2"/>
          <a:stretch>
            <a:fillRect/>
          </a:stretch>
        </p:blipFill>
        <p:spPr>
          <a:xfrm>
            <a:off x="0" y="1661623"/>
            <a:ext cx="12192000" cy="3534753"/>
          </a:xfrm>
          <a:prstGeom prst="rect">
            <a:avLst/>
          </a:prstGeom>
        </p:spPr>
      </p:pic>
    </p:spTree>
    <p:extLst>
      <p:ext uri="{BB962C8B-B14F-4D97-AF65-F5344CB8AC3E}">
        <p14:creationId xmlns:p14="http://schemas.microsoft.com/office/powerpoint/2010/main" val="1642325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528A21-52E7-B54D-B779-4667F5C88DA1}"/>
              </a:ext>
            </a:extLst>
          </p:cNvPr>
          <p:cNvPicPr>
            <a:picLocks noChangeAspect="1"/>
          </p:cNvPicPr>
          <p:nvPr/>
        </p:nvPicPr>
        <p:blipFill>
          <a:blip r:embed="rId2"/>
          <a:stretch>
            <a:fillRect/>
          </a:stretch>
        </p:blipFill>
        <p:spPr>
          <a:xfrm>
            <a:off x="0" y="722754"/>
            <a:ext cx="12192000" cy="5412492"/>
          </a:xfrm>
          <a:prstGeom prst="rect">
            <a:avLst/>
          </a:prstGeom>
        </p:spPr>
      </p:pic>
    </p:spTree>
    <p:extLst>
      <p:ext uri="{BB962C8B-B14F-4D97-AF65-F5344CB8AC3E}">
        <p14:creationId xmlns:p14="http://schemas.microsoft.com/office/powerpoint/2010/main" val="1453183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84D63E-B194-1D4E-B1D9-20286C838492}"/>
              </a:ext>
            </a:extLst>
          </p:cNvPr>
          <p:cNvPicPr>
            <a:picLocks noChangeAspect="1"/>
          </p:cNvPicPr>
          <p:nvPr/>
        </p:nvPicPr>
        <p:blipFill>
          <a:blip r:embed="rId2"/>
          <a:stretch>
            <a:fillRect/>
          </a:stretch>
        </p:blipFill>
        <p:spPr>
          <a:xfrm>
            <a:off x="25400" y="1905000"/>
            <a:ext cx="12141200" cy="3048000"/>
          </a:xfrm>
          <a:prstGeom prst="rect">
            <a:avLst/>
          </a:prstGeom>
        </p:spPr>
      </p:pic>
    </p:spTree>
    <p:extLst>
      <p:ext uri="{BB962C8B-B14F-4D97-AF65-F5344CB8AC3E}">
        <p14:creationId xmlns:p14="http://schemas.microsoft.com/office/powerpoint/2010/main" val="4425654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BCA783-FF6C-6B44-BDCB-519750E99568}"/>
              </a:ext>
            </a:extLst>
          </p:cNvPr>
          <p:cNvPicPr>
            <a:picLocks noChangeAspect="1"/>
          </p:cNvPicPr>
          <p:nvPr/>
        </p:nvPicPr>
        <p:blipFill>
          <a:blip r:embed="rId2"/>
          <a:stretch>
            <a:fillRect/>
          </a:stretch>
        </p:blipFill>
        <p:spPr>
          <a:xfrm>
            <a:off x="95250" y="952500"/>
            <a:ext cx="12001500" cy="4953000"/>
          </a:xfrm>
          <a:prstGeom prst="rect">
            <a:avLst/>
          </a:prstGeom>
        </p:spPr>
      </p:pic>
    </p:spTree>
    <p:extLst>
      <p:ext uri="{BB962C8B-B14F-4D97-AF65-F5344CB8AC3E}">
        <p14:creationId xmlns:p14="http://schemas.microsoft.com/office/powerpoint/2010/main" val="261377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E93F4B1-2607-BB4B-8109-4BE0EEA6C5A4}"/>
              </a:ext>
            </a:extLst>
          </p:cNvPr>
          <p:cNvPicPr>
            <a:picLocks noChangeAspect="1"/>
          </p:cNvPicPr>
          <p:nvPr/>
        </p:nvPicPr>
        <p:blipFill>
          <a:blip r:embed="rId2"/>
          <a:stretch>
            <a:fillRect/>
          </a:stretch>
        </p:blipFill>
        <p:spPr>
          <a:xfrm>
            <a:off x="0" y="307109"/>
            <a:ext cx="12192000" cy="6243782"/>
          </a:xfrm>
          <a:prstGeom prst="rect">
            <a:avLst/>
          </a:prstGeom>
        </p:spPr>
      </p:pic>
    </p:spTree>
    <p:extLst>
      <p:ext uri="{BB962C8B-B14F-4D97-AF65-F5344CB8AC3E}">
        <p14:creationId xmlns:p14="http://schemas.microsoft.com/office/powerpoint/2010/main" val="10565239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816814-1681-1144-BF3B-3C377930FDDD}"/>
              </a:ext>
            </a:extLst>
          </p:cNvPr>
          <p:cNvPicPr>
            <a:picLocks noChangeAspect="1"/>
          </p:cNvPicPr>
          <p:nvPr/>
        </p:nvPicPr>
        <p:blipFill>
          <a:blip r:embed="rId2"/>
          <a:stretch>
            <a:fillRect/>
          </a:stretch>
        </p:blipFill>
        <p:spPr>
          <a:xfrm>
            <a:off x="1680575" y="0"/>
            <a:ext cx="8830849" cy="6858000"/>
          </a:xfrm>
          <a:prstGeom prst="rect">
            <a:avLst/>
          </a:prstGeom>
        </p:spPr>
      </p:pic>
    </p:spTree>
    <p:extLst>
      <p:ext uri="{BB962C8B-B14F-4D97-AF65-F5344CB8AC3E}">
        <p14:creationId xmlns:p14="http://schemas.microsoft.com/office/powerpoint/2010/main" val="3296553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4DC344-7D58-CA47-9F3F-F00E1439C0DE}"/>
              </a:ext>
            </a:extLst>
          </p:cNvPr>
          <p:cNvPicPr>
            <a:picLocks noChangeAspect="1"/>
          </p:cNvPicPr>
          <p:nvPr/>
        </p:nvPicPr>
        <p:blipFill>
          <a:blip r:embed="rId2"/>
          <a:stretch>
            <a:fillRect/>
          </a:stretch>
        </p:blipFill>
        <p:spPr>
          <a:xfrm>
            <a:off x="2308880" y="0"/>
            <a:ext cx="7574240" cy="6858000"/>
          </a:xfrm>
          <a:prstGeom prst="rect">
            <a:avLst/>
          </a:prstGeom>
        </p:spPr>
      </p:pic>
    </p:spTree>
    <p:extLst>
      <p:ext uri="{BB962C8B-B14F-4D97-AF65-F5344CB8AC3E}">
        <p14:creationId xmlns:p14="http://schemas.microsoft.com/office/powerpoint/2010/main" val="2284032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2623DB-5D96-6E4C-AC2C-46396AD5EB21}"/>
              </a:ext>
            </a:extLst>
          </p:cNvPr>
          <p:cNvPicPr>
            <a:picLocks noChangeAspect="1"/>
          </p:cNvPicPr>
          <p:nvPr/>
        </p:nvPicPr>
        <p:blipFill>
          <a:blip r:embed="rId2"/>
          <a:stretch>
            <a:fillRect/>
          </a:stretch>
        </p:blipFill>
        <p:spPr>
          <a:xfrm>
            <a:off x="0" y="2226149"/>
            <a:ext cx="12192000" cy="2405701"/>
          </a:xfrm>
          <a:prstGeom prst="rect">
            <a:avLst/>
          </a:prstGeom>
        </p:spPr>
      </p:pic>
    </p:spTree>
    <p:extLst>
      <p:ext uri="{BB962C8B-B14F-4D97-AF65-F5344CB8AC3E}">
        <p14:creationId xmlns:p14="http://schemas.microsoft.com/office/powerpoint/2010/main" val="171191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851A7-4C7E-804D-903F-01504634DCE6}"/>
              </a:ext>
            </a:extLst>
          </p:cNvPr>
          <p:cNvSpPr>
            <a:spLocks noGrp="1"/>
          </p:cNvSpPr>
          <p:nvPr>
            <p:ph type="title"/>
          </p:nvPr>
        </p:nvSpPr>
        <p:spPr/>
        <p:txBody>
          <a:bodyPr/>
          <a:lstStyle/>
          <a:p>
            <a:r>
              <a:rPr lang="en-US" dirty="0"/>
              <a:t>So what is it supposed to do ?</a:t>
            </a:r>
          </a:p>
        </p:txBody>
      </p:sp>
      <p:sp>
        <p:nvSpPr>
          <p:cNvPr id="3" name="Content Placeholder 2">
            <a:extLst>
              <a:ext uri="{FF2B5EF4-FFF2-40B4-BE49-F238E27FC236}">
                <a16:creationId xmlns:a16="http://schemas.microsoft.com/office/drawing/2014/main" id="{A54F0612-80BA-6D49-AB30-42DF7080046A}"/>
              </a:ext>
            </a:extLst>
          </p:cNvPr>
          <p:cNvSpPr>
            <a:spLocks noGrp="1"/>
          </p:cNvSpPr>
          <p:nvPr>
            <p:ph idx="1"/>
          </p:nvPr>
        </p:nvSpPr>
        <p:spPr/>
        <p:txBody>
          <a:bodyPr/>
          <a:lstStyle/>
          <a:p>
            <a:r>
              <a:rPr lang="en-US" dirty="0" err="1"/>
              <a:t>FitBook</a:t>
            </a:r>
            <a:r>
              <a:rPr lang="en-US" dirty="0"/>
              <a:t> allows a person to record the food they eat, the exercise they take and from that understand whether they are on a path to continual growth, waist size that is, stay as they are, or lose a few of those pesky </a:t>
            </a:r>
            <a:r>
              <a:rPr lang="en-US" dirty="0" err="1"/>
              <a:t>pounts</a:t>
            </a:r>
            <a:r>
              <a:rPr lang="en-US" dirty="0"/>
              <a:t>.</a:t>
            </a:r>
          </a:p>
          <a:p>
            <a:r>
              <a:rPr lang="en-US" dirty="0"/>
              <a:t>It uses natural language processing, provided by </a:t>
            </a:r>
            <a:r>
              <a:rPr lang="en-US" dirty="0" err="1"/>
              <a:t>Nutritionix</a:t>
            </a:r>
            <a:r>
              <a:rPr lang="en-US" dirty="0"/>
              <a:t>, to break down the meal and exercise into elements, assigning a </a:t>
            </a:r>
            <a:r>
              <a:rPr lang="en-US" dirty="0" err="1"/>
              <a:t>calory</a:t>
            </a:r>
            <a:r>
              <a:rPr lang="en-US" dirty="0"/>
              <a:t> count against each.</a:t>
            </a:r>
          </a:p>
          <a:p>
            <a:r>
              <a:rPr lang="en-US" dirty="0"/>
              <a:t>It understands what your Basel Metabolic Rate is …. The calories you burn by just being alive. It calculates this from your weight, height and age. The calculation is different for men and women.</a:t>
            </a:r>
          </a:p>
        </p:txBody>
      </p:sp>
    </p:spTree>
    <p:extLst>
      <p:ext uri="{BB962C8B-B14F-4D97-AF65-F5344CB8AC3E}">
        <p14:creationId xmlns:p14="http://schemas.microsoft.com/office/powerpoint/2010/main" val="27330703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2C7BCB-7487-A14F-9E62-B33FB678EBC1}"/>
              </a:ext>
            </a:extLst>
          </p:cNvPr>
          <p:cNvPicPr>
            <a:picLocks noChangeAspect="1"/>
          </p:cNvPicPr>
          <p:nvPr/>
        </p:nvPicPr>
        <p:blipFill>
          <a:blip r:embed="rId2"/>
          <a:stretch>
            <a:fillRect/>
          </a:stretch>
        </p:blipFill>
        <p:spPr>
          <a:xfrm>
            <a:off x="1403907" y="0"/>
            <a:ext cx="9384185" cy="6858000"/>
          </a:xfrm>
          <a:prstGeom prst="rect">
            <a:avLst/>
          </a:prstGeom>
        </p:spPr>
      </p:pic>
    </p:spTree>
    <p:extLst>
      <p:ext uri="{BB962C8B-B14F-4D97-AF65-F5344CB8AC3E}">
        <p14:creationId xmlns:p14="http://schemas.microsoft.com/office/powerpoint/2010/main" val="1078621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851A7-4C7E-804D-903F-01504634DCE6}"/>
              </a:ext>
            </a:extLst>
          </p:cNvPr>
          <p:cNvSpPr>
            <a:spLocks noGrp="1"/>
          </p:cNvSpPr>
          <p:nvPr>
            <p:ph type="title"/>
          </p:nvPr>
        </p:nvSpPr>
        <p:spPr/>
        <p:txBody>
          <a:bodyPr/>
          <a:lstStyle/>
          <a:p>
            <a:r>
              <a:rPr lang="en-US" dirty="0"/>
              <a:t>How complex is this then ?</a:t>
            </a:r>
          </a:p>
        </p:txBody>
      </p:sp>
      <p:pic>
        <p:nvPicPr>
          <p:cNvPr id="5" name="Content Placeholder 4">
            <a:extLst>
              <a:ext uri="{FF2B5EF4-FFF2-40B4-BE49-F238E27FC236}">
                <a16:creationId xmlns:a16="http://schemas.microsoft.com/office/drawing/2014/main" id="{E4E7D65A-5A32-D346-8F51-E8B25DC36783}"/>
              </a:ext>
            </a:extLst>
          </p:cNvPr>
          <p:cNvPicPr>
            <a:picLocks noGrp="1" noChangeAspect="1"/>
          </p:cNvPicPr>
          <p:nvPr>
            <p:ph idx="1"/>
          </p:nvPr>
        </p:nvPicPr>
        <p:blipFill>
          <a:blip r:embed="rId2"/>
          <a:stretch>
            <a:fillRect/>
          </a:stretch>
        </p:blipFill>
        <p:spPr>
          <a:xfrm>
            <a:off x="3222111" y="1825625"/>
            <a:ext cx="5747778" cy="4351338"/>
          </a:xfrm>
        </p:spPr>
      </p:pic>
    </p:spTree>
    <p:extLst>
      <p:ext uri="{BB962C8B-B14F-4D97-AF65-F5344CB8AC3E}">
        <p14:creationId xmlns:p14="http://schemas.microsoft.com/office/powerpoint/2010/main" val="35377626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851A7-4C7E-804D-903F-01504634DCE6}"/>
              </a:ext>
            </a:extLst>
          </p:cNvPr>
          <p:cNvSpPr>
            <a:spLocks noGrp="1"/>
          </p:cNvSpPr>
          <p:nvPr>
            <p:ph type="title"/>
          </p:nvPr>
        </p:nvSpPr>
        <p:spPr/>
        <p:txBody>
          <a:bodyPr/>
          <a:lstStyle/>
          <a:p>
            <a:r>
              <a:rPr lang="en-US" dirty="0"/>
              <a:t>And how did we collaborate ?</a:t>
            </a:r>
          </a:p>
        </p:txBody>
      </p:sp>
      <p:pic>
        <p:nvPicPr>
          <p:cNvPr id="7" name="Content Placeholder 6">
            <a:extLst>
              <a:ext uri="{FF2B5EF4-FFF2-40B4-BE49-F238E27FC236}">
                <a16:creationId xmlns:a16="http://schemas.microsoft.com/office/drawing/2014/main" id="{2BD84147-1950-624F-B7A3-5079481DAB9D}"/>
              </a:ext>
            </a:extLst>
          </p:cNvPr>
          <p:cNvPicPr>
            <a:picLocks noGrp="1" noChangeAspect="1"/>
          </p:cNvPicPr>
          <p:nvPr>
            <p:ph idx="1"/>
          </p:nvPr>
        </p:nvPicPr>
        <p:blipFill>
          <a:blip r:embed="rId2"/>
          <a:stretch>
            <a:fillRect/>
          </a:stretch>
        </p:blipFill>
        <p:spPr>
          <a:xfrm>
            <a:off x="2401761" y="1825625"/>
            <a:ext cx="7388478" cy="4351338"/>
          </a:xfrm>
        </p:spPr>
      </p:pic>
      <p:sp>
        <p:nvSpPr>
          <p:cNvPr id="8" name="Content Placeholder 2">
            <a:extLst>
              <a:ext uri="{FF2B5EF4-FFF2-40B4-BE49-F238E27FC236}">
                <a16:creationId xmlns:a16="http://schemas.microsoft.com/office/drawing/2014/main" id="{CEB7B3D8-66DA-E84A-B28E-18A32E930358}"/>
              </a:ext>
            </a:extLst>
          </p:cNvPr>
          <p:cNvSpPr txBox="1">
            <a:spLocks/>
          </p:cNvSpPr>
          <p:nvPr/>
        </p:nvSpPr>
        <p:spPr>
          <a:xfrm>
            <a:off x="838200" y="1825625"/>
            <a:ext cx="1419225" cy="39179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We used</a:t>
            </a:r>
          </a:p>
          <a:p>
            <a:pPr marL="0" indent="0">
              <a:buNone/>
            </a:pPr>
            <a:r>
              <a:rPr lang="en-US" dirty="0"/>
              <a:t>Trello</a:t>
            </a:r>
          </a:p>
        </p:txBody>
      </p:sp>
    </p:spTree>
    <p:extLst>
      <p:ext uri="{BB962C8B-B14F-4D97-AF65-F5344CB8AC3E}">
        <p14:creationId xmlns:p14="http://schemas.microsoft.com/office/powerpoint/2010/main" val="34257101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851A7-4C7E-804D-903F-01504634DCE6}"/>
              </a:ext>
            </a:extLst>
          </p:cNvPr>
          <p:cNvSpPr>
            <a:spLocks noGrp="1"/>
          </p:cNvSpPr>
          <p:nvPr>
            <p:ph type="title"/>
          </p:nvPr>
        </p:nvSpPr>
        <p:spPr/>
        <p:txBody>
          <a:bodyPr/>
          <a:lstStyle/>
          <a:p>
            <a:r>
              <a:rPr lang="en-US" dirty="0"/>
              <a:t>What was hard ?</a:t>
            </a:r>
          </a:p>
        </p:txBody>
      </p:sp>
      <p:sp>
        <p:nvSpPr>
          <p:cNvPr id="3" name="Content Placeholder 2">
            <a:extLst>
              <a:ext uri="{FF2B5EF4-FFF2-40B4-BE49-F238E27FC236}">
                <a16:creationId xmlns:a16="http://schemas.microsoft.com/office/drawing/2014/main" id="{A54F0612-80BA-6D49-AB30-42DF7080046A}"/>
              </a:ext>
            </a:extLst>
          </p:cNvPr>
          <p:cNvSpPr>
            <a:spLocks noGrp="1"/>
          </p:cNvSpPr>
          <p:nvPr>
            <p:ph idx="1"/>
          </p:nvPr>
        </p:nvSpPr>
        <p:spPr/>
        <p:txBody>
          <a:bodyPr/>
          <a:lstStyle/>
          <a:p>
            <a:r>
              <a:rPr lang="en-US" dirty="0"/>
              <a:t>Use of dates</a:t>
            </a:r>
          </a:p>
          <a:p>
            <a:r>
              <a:rPr lang="en-US" dirty="0"/>
              <a:t>Arrays getting in the way of object methods</a:t>
            </a:r>
          </a:p>
          <a:p>
            <a:r>
              <a:rPr lang="en-US" dirty="0"/>
              <a:t>Git merging</a:t>
            </a:r>
          </a:p>
          <a:p>
            <a:r>
              <a:rPr lang="en-US" dirty="0"/>
              <a:t>Putting it all together</a:t>
            </a:r>
          </a:p>
          <a:p>
            <a:r>
              <a:rPr lang="en-US" dirty="0"/>
              <a:t>Understanding the error messages</a:t>
            </a:r>
          </a:p>
          <a:p>
            <a:pPr marL="0" indent="0">
              <a:buNone/>
            </a:pPr>
            <a:endParaRPr lang="en-US" dirty="0"/>
          </a:p>
        </p:txBody>
      </p:sp>
    </p:spTree>
    <p:extLst>
      <p:ext uri="{BB962C8B-B14F-4D97-AF65-F5344CB8AC3E}">
        <p14:creationId xmlns:p14="http://schemas.microsoft.com/office/powerpoint/2010/main" val="3630252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851A7-4C7E-804D-903F-01504634DCE6}"/>
              </a:ext>
            </a:extLst>
          </p:cNvPr>
          <p:cNvSpPr>
            <a:spLocks noGrp="1"/>
          </p:cNvSpPr>
          <p:nvPr>
            <p:ph type="title"/>
          </p:nvPr>
        </p:nvSpPr>
        <p:spPr/>
        <p:txBody>
          <a:bodyPr/>
          <a:lstStyle/>
          <a:p>
            <a:r>
              <a:rPr lang="en-US" dirty="0"/>
              <a:t>What was surprisingly easy ?</a:t>
            </a:r>
          </a:p>
        </p:txBody>
      </p:sp>
      <p:sp>
        <p:nvSpPr>
          <p:cNvPr id="3" name="Content Placeholder 2">
            <a:extLst>
              <a:ext uri="{FF2B5EF4-FFF2-40B4-BE49-F238E27FC236}">
                <a16:creationId xmlns:a16="http://schemas.microsoft.com/office/drawing/2014/main" id="{A54F0612-80BA-6D49-AB30-42DF7080046A}"/>
              </a:ext>
            </a:extLst>
          </p:cNvPr>
          <p:cNvSpPr>
            <a:spLocks noGrp="1"/>
          </p:cNvSpPr>
          <p:nvPr>
            <p:ph idx="1"/>
          </p:nvPr>
        </p:nvSpPr>
        <p:spPr/>
        <p:txBody>
          <a:bodyPr/>
          <a:lstStyle/>
          <a:p>
            <a:r>
              <a:rPr lang="en-US" dirty="0"/>
              <a:t>The </a:t>
            </a:r>
            <a:r>
              <a:rPr lang="en-US" dirty="0" err="1"/>
              <a:t>Nutrionix</a:t>
            </a:r>
            <a:r>
              <a:rPr lang="en-US" dirty="0"/>
              <a:t> API</a:t>
            </a:r>
          </a:p>
          <a:p>
            <a:r>
              <a:rPr lang="en-US" dirty="0"/>
              <a:t>Active Record</a:t>
            </a:r>
          </a:p>
          <a:p>
            <a:r>
              <a:rPr lang="en-US" dirty="0"/>
              <a:t>Git when it worked</a:t>
            </a:r>
          </a:p>
          <a:p>
            <a:r>
              <a:rPr lang="en-US" dirty="0"/>
              <a:t>The display gems</a:t>
            </a:r>
          </a:p>
        </p:txBody>
      </p:sp>
      <p:pic>
        <p:nvPicPr>
          <p:cNvPr id="5" name="Picture 4">
            <a:extLst>
              <a:ext uri="{FF2B5EF4-FFF2-40B4-BE49-F238E27FC236}">
                <a16:creationId xmlns:a16="http://schemas.microsoft.com/office/drawing/2014/main" id="{871C82F9-2D88-E444-B346-6803D793AC8A}"/>
              </a:ext>
            </a:extLst>
          </p:cNvPr>
          <p:cNvPicPr>
            <a:picLocks noChangeAspect="1"/>
          </p:cNvPicPr>
          <p:nvPr/>
        </p:nvPicPr>
        <p:blipFill>
          <a:blip r:embed="rId2"/>
          <a:stretch>
            <a:fillRect/>
          </a:stretch>
        </p:blipFill>
        <p:spPr>
          <a:xfrm>
            <a:off x="4665544" y="1960562"/>
            <a:ext cx="4244720" cy="4351338"/>
          </a:xfrm>
          <a:prstGeom prst="rect">
            <a:avLst/>
          </a:prstGeom>
        </p:spPr>
      </p:pic>
    </p:spTree>
    <p:extLst>
      <p:ext uri="{BB962C8B-B14F-4D97-AF65-F5344CB8AC3E}">
        <p14:creationId xmlns:p14="http://schemas.microsoft.com/office/powerpoint/2010/main" val="26426552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CB5C267-3100-E246-973D-BC19C7FB1E5B}"/>
              </a:ext>
            </a:extLst>
          </p:cNvPr>
          <p:cNvPicPr>
            <a:picLocks noChangeAspect="1"/>
          </p:cNvPicPr>
          <p:nvPr/>
        </p:nvPicPr>
        <p:blipFill>
          <a:blip r:embed="rId2"/>
          <a:stretch>
            <a:fillRect/>
          </a:stretch>
        </p:blipFill>
        <p:spPr>
          <a:xfrm>
            <a:off x="3587750" y="2286000"/>
            <a:ext cx="5016500" cy="2286000"/>
          </a:xfrm>
          <a:prstGeom prst="rect">
            <a:avLst/>
          </a:prstGeom>
        </p:spPr>
      </p:pic>
      <p:pic>
        <p:nvPicPr>
          <p:cNvPr id="7" name="Picture 6">
            <a:extLst>
              <a:ext uri="{FF2B5EF4-FFF2-40B4-BE49-F238E27FC236}">
                <a16:creationId xmlns:a16="http://schemas.microsoft.com/office/drawing/2014/main" id="{8179523E-C0D0-544B-AF34-9897BDECE240}"/>
              </a:ext>
            </a:extLst>
          </p:cNvPr>
          <p:cNvPicPr>
            <a:picLocks noChangeAspect="1"/>
          </p:cNvPicPr>
          <p:nvPr/>
        </p:nvPicPr>
        <p:blipFill>
          <a:blip r:embed="rId3"/>
          <a:stretch>
            <a:fillRect/>
          </a:stretch>
        </p:blipFill>
        <p:spPr>
          <a:xfrm>
            <a:off x="958850" y="1479550"/>
            <a:ext cx="10274300" cy="3898900"/>
          </a:xfrm>
          <a:prstGeom prst="rect">
            <a:avLst/>
          </a:prstGeom>
        </p:spPr>
      </p:pic>
    </p:spTree>
    <p:extLst>
      <p:ext uri="{BB962C8B-B14F-4D97-AF65-F5344CB8AC3E}">
        <p14:creationId xmlns:p14="http://schemas.microsoft.com/office/powerpoint/2010/main" val="2827791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03C8914-CEB6-A34C-9BE1-8D3A98C5C310}"/>
              </a:ext>
            </a:extLst>
          </p:cNvPr>
          <p:cNvPicPr>
            <a:picLocks noChangeAspect="1"/>
          </p:cNvPicPr>
          <p:nvPr/>
        </p:nvPicPr>
        <p:blipFill>
          <a:blip r:embed="rId2"/>
          <a:stretch>
            <a:fillRect/>
          </a:stretch>
        </p:blipFill>
        <p:spPr>
          <a:xfrm>
            <a:off x="1265280" y="0"/>
            <a:ext cx="9661439" cy="6858000"/>
          </a:xfrm>
          <a:prstGeom prst="rect">
            <a:avLst/>
          </a:prstGeom>
        </p:spPr>
      </p:pic>
    </p:spTree>
    <p:extLst>
      <p:ext uri="{BB962C8B-B14F-4D97-AF65-F5344CB8AC3E}">
        <p14:creationId xmlns:p14="http://schemas.microsoft.com/office/powerpoint/2010/main" val="1426539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706A11-9E5D-974D-A13D-22742DA308B3}"/>
              </a:ext>
            </a:extLst>
          </p:cNvPr>
          <p:cNvPicPr>
            <a:picLocks noChangeAspect="1"/>
          </p:cNvPicPr>
          <p:nvPr/>
        </p:nvPicPr>
        <p:blipFill>
          <a:blip r:embed="rId2"/>
          <a:stretch>
            <a:fillRect/>
          </a:stretch>
        </p:blipFill>
        <p:spPr>
          <a:xfrm>
            <a:off x="1739900" y="1143000"/>
            <a:ext cx="8712200" cy="4572000"/>
          </a:xfrm>
          <a:prstGeom prst="rect">
            <a:avLst/>
          </a:prstGeom>
        </p:spPr>
      </p:pic>
    </p:spTree>
    <p:extLst>
      <p:ext uri="{BB962C8B-B14F-4D97-AF65-F5344CB8AC3E}">
        <p14:creationId xmlns:p14="http://schemas.microsoft.com/office/powerpoint/2010/main" val="9049170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187</Words>
  <Application>Microsoft Macintosh PowerPoint</Application>
  <PresentationFormat>Widescreen</PresentationFormat>
  <Paragraphs>21</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FitBook</vt:lpstr>
      <vt:lpstr>So what is it supposed to do ?</vt:lpstr>
      <vt:lpstr>How complex is this then ?</vt:lpstr>
      <vt:lpstr>And how did we collaborate ?</vt:lpstr>
      <vt:lpstr>What was hard ?</vt:lpstr>
      <vt:lpstr>What was surprisingly easy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FitBook</dc:title>
  <dc:creator>Marcus Mellor</dc:creator>
  <cp:lastModifiedBy>Marcus Mellor</cp:lastModifiedBy>
  <cp:revision>4</cp:revision>
  <dcterms:created xsi:type="dcterms:W3CDTF">2019-05-10T09:54:45Z</dcterms:created>
  <dcterms:modified xsi:type="dcterms:W3CDTF">2019-05-10T10:28:44Z</dcterms:modified>
</cp:coreProperties>
</file>

<file path=docProps/thumbnail.jpeg>
</file>